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E5BAA3-EE18-4AF0-98F2-880361F4A3E6}">
  <a:tblStyle styleId="{F8E5BAA3-EE18-4AF0-98F2-880361F4A3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b3e03a70e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b3e03a70e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3e03a70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3e03a70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f1d5035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bf1d5035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a59bdcd7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ba59bdcd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 - Avery 2/18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f1d50354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f1d50354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a8ffa4268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ba8ffa4268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cf5964759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bcf5964759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f1d50354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bf1d50354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f5e32d1b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bf5e32d1b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cf59647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bcf59647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ademicBdlg.jpg"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8344" y="155321"/>
            <a:ext cx="8747310" cy="484024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198344" y="2028976"/>
            <a:ext cx="891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856502" y="2028976"/>
            <a:ext cx="891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rial"/>
              <a:buNone/>
              <a:defRPr b="0" sz="5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371600" y="3176543"/>
            <a:ext cx="64008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i="1" sz="2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832" y="614549"/>
            <a:ext cx="672336" cy="55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1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SCwall.psd"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954" y="156028"/>
            <a:ext cx="8754094" cy="483144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795353" y="1570075"/>
            <a:ext cx="7553400" cy="2003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795353" y="2057193"/>
            <a:ext cx="960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8252636" y="2068667"/>
            <a:ext cx="960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1124712" y="2154392"/>
            <a:ext cx="689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3600"/>
              <a:buFont typeface="Arial"/>
              <a:buNone/>
              <a:defRPr b="0" i="0" sz="3600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TAM-LogoBox.png" id="39" name="Google Shape;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3351" y="1068447"/>
            <a:ext cx="977298" cy="977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22313" y="3305177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457200" y="7910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457200" y="1720517"/>
            <a:ext cx="40386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648200" y="1720517"/>
            <a:ext cx="40386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457200" y="72502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457200" y="1730324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457200" y="2210146"/>
            <a:ext cx="40401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7" name="Google Shape;57;p7"/>
          <p:cNvSpPr txBox="1"/>
          <p:nvPr>
            <p:ph idx="3" type="body"/>
          </p:nvPr>
        </p:nvSpPr>
        <p:spPr>
          <a:xfrm>
            <a:off x="4645033" y="173032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8" name="Google Shape;58;p7"/>
          <p:cNvSpPr txBox="1"/>
          <p:nvPr>
            <p:ph idx="4" type="body"/>
          </p:nvPr>
        </p:nvSpPr>
        <p:spPr>
          <a:xfrm>
            <a:off x="4645033" y="2210146"/>
            <a:ext cx="40419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9" name="Google Shape;59;p7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>
            <a:off x="457208" y="878306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3575050" y="878306"/>
            <a:ext cx="5111700" cy="3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457208" y="1804738"/>
            <a:ext cx="3008400" cy="27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70" name="Google Shape;70;p9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1792288" y="3600452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0"/>
          <p:cNvSpPr/>
          <p:nvPr>
            <p:ph idx="2" type="pic"/>
          </p:nvPr>
        </p:nvSpPr>
        <p:spPr>
          <a:xfrm>
            <a:off x="1792288" y="830179"/>
            <a:ext cx="5486400" cy="27156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1792288" y="4025507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77" name="Google Shape;77;p10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83088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756191"/>
            <a:ext cx="82296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" name="Google Shape;11;p1"/>
          <p:cNvCxnSpPr/>
          <p:nvPr/>
        </p:nvCxnSpPr>
        <p:spPr>
          <a:xfrm>
            <a:off x="152404" y="4931330"/>
            <a:ext cx="7050300" cy="0"/>
          </a:xfrm>
          <a:prstGeom prst="straightConnector1">
            <a:avLst/>
          </a:prstGeom>
          <a:noFill/>
          <a:ln cap="flat" cmpd="sng" w="12700">
            <a:solidFill>
              <a:srgbClr val="E4002B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7867" y="173873"/>
            <a:ext cx="8568268" cy="69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/>
          <p:nvPr/>
        </p:nvSpPr>
        <p:spPr>
          <a:xfrm>
            <a:off x="287867" y="287335"/>
            <a:ext cx="90600" cy="43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4.jpg"/><Relationship Id="rId6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Bray Team Week 7 Update</a:t>
            </a:r>
            <a:endParaRPr/>
          </a:p>
        </p:txBody>
      </p:sp>
      <p:sp>
        <p:nvSpPr>
          <p:cNvPr id="85" name="Google Shape;85;p11"/>
          <p:cNvSpPr txBox="1"/>
          <p:nvPr>
            <p:ph idx="1" type="subTitle"/>
          </p:nvPr>
        </p:nvSpPr>
        <p:spPr>
          <a:xfrm>
            <a:off x="1371600" y="3176543"/>
            <a:ext cx="6400800" cy="89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/>
              <a:t>Avery Haynes, Locke Lehmann, Travis Carlson, Cody Sims, Zachary Walker, Michael Hager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/>
              <a:t>3/4</a:t>
            </a:r>
            <a:r>
              <a:rPr lang="en"/>
              <a:t>/2024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6001"/>
            <a:ext cx="8839200" cy="3476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</a:t>
            </a:r>
            <a:r>
              <a:rPr lang="en"/>
              <a:t>Week's</a:t>
            </a:r>
            <a:r>
              <a:rPr lang="en"/>
              <a:t> Deliverables</a:t>
            </a:r>
            <a:endParaRPr/>
          </a:p>
        </p:txBody>
      </p:sp>
      <p:graphicFrame>
        <p:nvGraphicFramePr>
          <p:cNvPr id="157" name="Google Shape;157;p21"/>
          <p:cNvGraphicFramePr/>
          <p:nvPr/>
        </p:nvGraphicFramePr>
        <p:xfrm>
          <a:off x="315300" y="9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{F8E5BAA3-EE18-4AF0-98F2-880361F4A3E6}</a:tableStyleId>
              </a:tblPr>
              <a:tblGrid>
                <a:gridCol w="2128350"/>
                <a:gridCol w="2128350"/>
                <a:gridCol w="2128350"/>
                <a:gridCol w="2128350"/>
              </a:tblGrid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Tasks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Lead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Percentage Done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Notes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Begin potentiometer validation testing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Avery/Locke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</a:rPr>
                        <a:t>10</a:t>
                      </a:r>
                      <a:r>
                        <a:rPr lang="en">
                          <a:solidFill>
                            <a:srgbClr val="CC0000"/>
                          </a:solidFill>
                        </a:rPr>
                        <a:t>%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</a:rPr>
                        <a:t>Potentiometer installed, can test as soon as Pi is up and running.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Build frame for valve and actuator and motor mount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Cody/Travis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5</a:t>
                      </a:r>
                      <a:r>
                        <a:rPr lang="en">
                          <a:solidFill>
                            <a:srgbClr val="FF9900"/>
                          </a:solidFill>
                        </a:rPr>
                        <a:t>0%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Made design, need to 3D print and connect motor to it.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Implement sensors into system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Zack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25%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Drill (without breaking stuff) into stop bolts.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Wire sensors into DAQ and computer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Michael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50%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Working on ADC chip setup.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Test Hall effect sensor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Locke/Travis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25%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Made design, received sensor, must print.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Deliverables</a:t>
            </a:r>
            <a:endParaRPr/>
          </a:p>
        </p:txBody>
      </p:sp>
      <p:graphicFrame>
        <p:nvGraphicFramePr>
          <p:cNvPr id="91" name="Google Shape;91;p12"/>
          <p:cNvGraphicFramePr/>
          <p:nvPr/>
        </p:nvGraphicFramePr>
        <p:xfrm>
          <a:off x="315300" y="9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{F8E5BAA3-EE18-4AF0-98F2-880361F4A3E6}</a:tableStyleId>
              </a:tblPr>
              <a:tblGrid>
                <a:gridCol w="2128350"/>
                <a:gridCol w="2128350"/>
                <a:gridCol w="2128350"/>
                <a:gridCol w="2128350"/>
              </a:tblGrid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Tasks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Lead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Percentage Done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Notes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Receive remaining parts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100</a:t>
                      </a:r>
                      <a:r>
                        <a:rPr lang="en">
                          <a:solidFill>
                            <a:srgbClr val="6AA84F"/>
                          </a:solidFill>
                        </a:rPr>
                        <a:t>%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Components have been received from vendors and from Bray.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Build frame for valve and actuator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Cody/Travis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50%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Got some modeling done for frame.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Implement sensors into system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Zack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25</a:t>
                      </a:r>
                      <a:r>
                        <a:rPr lang="en">
                          <a:solidFill>
                            <a:srgbClr val="E69138"/>
                          </a:solidFill>
                        </a:rPr>
                        <a:t>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Attempted to drill into stop bolts.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Wire sensors into DAQ and computer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Michael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50%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Wired connections made for one deliverable, working on ADC chip.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Build motor mount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Locke/Travis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50%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Modeled, must 3D print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Purchasing</a:t>
            </a:r>
            <a:r>
              <a:rPr lang="en"/>
              <a:t> Updates</a:t>
            </a:r>
            <a:endParaRPr/>
          </a:p>
        </p:txBody>
      </p:sp>
      <p:sp>
        <p:nvSpPr>
          <p:cNvPr id="97" name="Google Shape;97;p13"/>
          <p:cNvSpPr txBox="1"/>
          <p:nvPr>
            <p:ph idx="1" type="body"/>
          </p:nvPr>
        </p:nvSpPr>
        <p:spPr>
          <a:xfrm>
            <a:off x="457200" y="1109125"/>
            <a:ext cx="35712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Orders from Amazon, Digikey, HBK, and Bray have all arrived.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should be all the parts we need for the project.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Budget Update: $775.58 spent (out of $3,803 approved)</a:t>
            </a:r>
            <a:endParaRPr b="1" sz="1600"/>
          </a:p>
        </p:txBody>
      </p:sp>
      <p:pic>
        <p:nvPicPr>
          <p:cNvPr id="98" name="Google Shape;9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400" y="1109125"/>
            <a:ext cx="4875199" cy="358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FEDC Air / Bray Parts</a:t>
            </a:r>
            <a:endParaRPr/>
          </a:p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Received all parts from Bray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Hooked up parts together for air supply connection from FEDC shop air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Could not </a:t>
            </a:r>
            <a:r>
              <a:rPr lang="en" sz="1800"/>
              <a:t>calibrate</a:t>
            </a:r>
            <a:r>
              <a:rPr lang="en" sz="1800"/>
              <a:t> positioner due to ECEN event using power supply</a:t>
            </a:r>
            <a:endParaRPr sz="1800"/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19" y="2325300"/>
            <a:ext cx="1704008" cy="227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9228" y="2325300"/>
            <a:ext cx="1799045" cy="2271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5">
            <a:alphaModFix/>
          </a:blip>
          <a:srcRect b="30016" l="61759" r="0" t="25913"/>
          <a:stretch/>
        </p:blipFill>
        <p:spPr>
          <a:xfrm>
            <a:off x="2669874" y="2330050"/>
            <a:ext cx="1475451" cy="226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6">
            <a:alphaModFix/>
          </a:blip>
          <a:srcRect b="0" l="0" r="2381" t="12831"/>
          <a:stretch/>
        </p:blipFill>
        <p:spPr>
          <a:xfrm>
            <a:off x="4451225" y="2327675"/>
            <a:ext cx="1907900" cy="227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Strain Gauges</a:t>
            </a:r>
            <a:endParaRPr/>
          </a:p>
        </p:txBody>
      </p:sp>
      <p:sp>
        <p:nvSpPr>
          <p:cNvPr id="114" name="Google Shape;114;p15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8300" lvl="0" marL="457200" rtl="0" algn="l">
              <a:spcBef>
                <a:spcPts val="5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Cylindrical Strain gauges from HBK arrived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Broke a bit trying to drill the 2 mm hole - setback but we have extra bolts from other identical actuators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Ask FEDC staff for guidance on best</a:t>
            </a:r>
            <a:endParaRPr sz="22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/>
              <a:t>gear/speed setting for drilling</a:t>
            </a:r>
            <a:endParaRPr sz="2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 b="12753" l="0" r="0" t="12046"/>
          <a:stretch/>
        </p:blipFill>
        <p:spPr>
          <a:xfrm>
            <a:off x="6021850" y="2724800"/>
            <a:ext cx="2532372" cy="206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 b="34912" l="9418" r="28206" t="33387"/>
          <a:stretch/>
        </p:blipFill>
        <p:spPr>
          <a:xfrm>
            <a:off x="3158625" y="3162250"/>
            <a:ext cx="2460600" cy="163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Hall effect sensor testing </a:t>
            </a:r>
            <a:r>
              <a:rPr lang="en" sz="2500"/>
              <a:t>apparatus</a:t>
            </a:r>
            <a:endParaRPr sz="2500"/>
          </a:p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457200" y="1109125"/>
            <a:ext cx="40662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Part modeled using the Hall effect sensor schematics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Will insert the Hall effect sensor in bottom slot.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Hall effect sensor arrived - will print soon</a:t>
            </a:r>
            <a:endParaRPr/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171" y="1251250"/>
            <a:ext cx="3080104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 rotWithShape="1">
          <a:blip r:embed="rId4">
            <a:alphaModFix/>
          </a:blip>
          <a:srcRect b="33363" l="26553" r="13041" t="41894"/>
          <a:stretch/>
        </p:blipFill>
        <p:spPr>
          <a:xfrm>
            <a:off x="3214575" y="3586475"/>
            <a:ext cx="2330223" cy="1272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</a:t>
            </a:r>
            <a:r>
              <a:rPr lang="en"/>
              <a:t> Motor Bracket</a:t>
            </a:r>
            <a:endParaRPr/>
          </a:p>
        </p:txBody>
      </p:sp>
      <p:sp>
        <p:nvSpPr>
          <p:cNvPr id="130" name="Google Shape;130;p17"/>
          <p:cNvSpPr txBox="1"/>
          <p:nvPr>
            <p:ph idx="1" type="body"/>
          </p:nvPr>
        </p:nvSpPr>
        <p:spPr>
          <a:xfrm>
            <a:off x="457200" y="1109125"/>
            <a:ext cx="3951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2nd iteration of </a:t>
            </a:r>
            <a:r>
              <a:rPr lang="en"/>
              <a:t>bracket</a:t>
            </a:r>
            <a:r>
              <a:rPr lang="en"/>
              <a:t> to mount </a:t>
            </a:r>
            <a:r>
              <a:rPr lang="en"/>
              <a:t>motor</a:t>
            </a:r>
            <a:r>
              <a:rPr lang="en"/>
              <a:t> on top of actuator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Currently waiting approval/delivery from JCAIN RPS </a:t>
            </a:r>
            <a:endParaRPr/>
          </a:p>
        </p:txBody>
      </p:sp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875" y="2887350"/>
            <a:ext cx="2908476" cy="17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987" y="1092225"/>
            <a:ext cx="2674241" cy="17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Ball Valve Frame</a:t>
            </a:r>
            <a:endParaRPr/>
          </a:p>
        </p:txBody>
      </p:sp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457200" y="1109125"/>
            <a:ext cx="46077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1” x 6” wood planks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0.75” screw bolts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0.75” nuts and washers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Secures the ball valve in place and holds the potentiometer off the ground.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Plan to check out MEEN card and buy parts from H</a:t>
            </a:r>
            <a:r>
              <a:rPr lang="en"/>
              <a:t>ome Depot</a:t>
            </a:r>
            <a:r>
              <a:rPr lang="en"/>
              <a:t> </a:t>
            </a:r>
            <a:r>
              <a:rPr lang="en"/>
              <a:t>tomorrow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750" y="1724515"/>
            <a:ext cx="2369800" cy="2314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Remaining Validation</a:t>
            </a:r>
            <a:endParaRPr/>
          </a:p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Drill into stop bolts for strain gauges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Test Hall effect sensor, then insert into valve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Develop a way to firmly attach the electric motor to the actuator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Connect ADC chip to Raspberry Pi to confirm data collection method works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